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F72C-38EB-4690-AA14-38670D91C20E}" type="datetimeFigureOut">
              <a:rPr kumimoji="1" lang="ja-JP" altLang="en-US" smtClean="0"/>
              <a:pPr/>
              <a:t>2013/7/19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508C-FE3E-44CC-B6C3-7D313F79E6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785786" y="428604"/>
            <a:ext cx="4643470" cy="464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017254" y="1510145"/>
            <a:ext cx="2418058" cy="24180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/>
          <p:cNvSpPr/>
          <p:nvPr/>
        </p:nvSpPr>
        <p:spPr>
          <a:xfrm rot="5400000">
            <a:off x="4040572" y="1781179"/>
            <a:ext cx="429877" cy="2359603"/>
          </a:xfrm>
          <a:prstGeom prst="rightBrac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95351" y="3189773"/>
            <a:ext cx="675464" cy="4398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" name="直線コネクタ 11"/>
          <p:cNvCxnSpPr>
            <a:stCxn id="6" idx="2"/>
            <a:endCxn id="6" idx="6"/>
          </p:cNvCxnSpPr>
          <p:nvPr/>
        </p:nvCxnSpPr>
        <p:spPr>
          <a:xfrm rot="10800000" flipH="1">
            <a:off x="3017254" y="2719174"/>
            <a:ext cx="241805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中かっこ 14"/>
          <p:cNvSpPr/>
          <p:nvPr/>
        </p:nvSpPr>
        <p:spPr>
          <a:xfrm rot="5400000">
            <a:off x="8051462" y="2342289"/>
            <a:ext cx="429877" cy="1209675"/>
          </a:xfrm>
          <a:prstGeom prst="rightBrac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957751" y="3175919"/>
            <a:ext cx="89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8" name="直線コネクタ 17"/>
          <p:cNvCxnSpPr>
            <a:endCxn id="15" idx="0"/>
          </p:cNvCxnSpPr>
          <p:nvPr/>
        </p:nvCxnSpPr>
        <p:spPr>
          <a:xfrm>
            <a:off x="7661564" y="2729345"/>
            <a:ext cx="1209674" cy="2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416 L 0.3756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図1.png"/>
          <p:cNvPicPr>
            <a:picLocks noChangeAspect="1"/>
          </p:cNvPicPr>
          <p:nvPr/>
        </p:nvPicPr>
        <p:blipFill>
          <a:blip r:embed="rId2"/>
          <a:srcRect l="49607" t="49214"/>
          <a:stretch>
            <a:fillRect/>
          </a:stretch>
        </p:blipFill>
        <p:spPr>
          <a:xfrm rot="10800000">
            <a:off x="2667000" y="3185040"/>
            <a:ext cx="1953608" cy="1968848"/>
          </a:xfrm>
          <a:prstGeom prst="rect">
            <a:avLst/>
          </a:prstGeom>
        </p:spPr>
      </p:pic>
      <p:pic>
        <p:nvPicPr>
          <p:cNvPr id="8" name="図 7" descr="図1.png"/>
          <p:cNvPicPr>
            <a:picLocks noChangeAspect="1"/>
          </p:cNvPicPr>
          <p:nvPr/>
        </p:nvPicPr>
        <p:blipFill>
          <a:blip r:embed="rId2"/>
          <a:srcRect t="49607" r="50000"/>
          <a:stretch>
            <a:fillRect/>
          </a:stretch>
        </p:blipFill>
        <p:spPr>
          <a:xfrm rot="10800000">
            <a:off x="728631" y="3200281"/>
            <a:ext cx="1938368" cy="1953608"/>
          </a:xfrm>
          <a:prstGeom prst="rect">
            <a:avLst/>
          </a:prstGeom>
        </p:spPr>
      </p:pic>
      <p:pic>
        <p:nvPicPr>
          <p:cNvPr id="9" name="図 8" descr="図1.png"/>
          <p:cNvPicPr>
            <a:picLocks noChangeAspect="1"/>
          </p:cNvPicPr>
          <p:nvPr/>
        </p:nvPicPr>
        <p:blipFill>
          <a:blip r:embed="rId2"/>
          <a:srcRect l="49607" b="50000"/>
          <a:stretch>
            <a:fillRect/>
          </a:stretch>
        </p:blipFill>
        <p:spPr>
          <a:xfrm rot="10800000">
            <a:off x="2667000" y="1246671"/>
            <a:ext cx="1953608" cy="1938368"/>
          </a:xfrm>
          <a:prstGeom prst="rect">
            <a:avLst/>
          </a:prstGeom>
        </p:spPr>
      </p:pic>
      <p:pic>
        <p:nvPicPr>
          <p:cNvPr id="10" name="図 9" descr="図1.png"/>
          <p:cNvPicPr>
            <a:picLocks noChangeAspect="1"/>
          </p:cNvPicPr>
          <p:nvPr/>
        </p:nvPicPr>
        <p:blipFill>
          <a:blip r:embed="rId2"/>
          <a:srcRect r="50393" b="49681"/>
          <a:stretch>
            <a:fillRect/>
          </a:stretch>
        </p:blipFill>
        <p:spPr>
          <a:xfrm rot="10800000">
            <a:off x="743872" y="1234319"/>
            <a:ext cx="1923128" cy="195072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21010" y="1224459"/>
            <a:ext cx="3891978" cy="3919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2666999" y="5144824"/>
            <a:ext cx="1968850" cy="1259207"/>
            <a:chOff x="2666999" y="5144824"/>
            <a:chExt cx="1968850" cy="1259207"/>
          </a:xfrm>
        </p:grpSpPr>
        <p:sp>
          <p:nvSpPr>
            <p:cNvPr id="12" name="右中かっこ 11"/>
            <p:cNvSpPr/>
            <p:nvPr/>
          </p:nvSpPr>
          <p:spPr>
            <a:xfrm rot="5400000">
              <a:off x="3316144" y="4495679"/>
              <a:ext cx="670560" cy="196885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248909" y="5819256"/>
              <a:ext cx="89800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r>
                <a:rPr lang="en-US" altLang="ja-JP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cm</a:t>
              </a:r>
              <a:endParaRPr lang="ja-JP" alt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 rot="16200000" flipH="1">
              <a:off x="3646820" y="4189309"/>
              <a:ext cx="1588" cy="19307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右中かっこ 17"/>
          <p:cNvSpPr/>
          <p:nvPr/>
        </p:nvSpPr>
        <p:spPr>
          <a:xfrm rot="16200000">
            <a:off x="2385057" y="-1006883"/>
            <a:ext cx="571504" cy="3884357"/>
          </a:xfrm>
          <a:prstGeom prst="rightBrac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113802" y="64769"/>
            <a:ext cx="11063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4.44444E-6 -0.275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yocera20130717162709_00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53125" t="5735" r="28727" b="73928"/>
          <a:stretch>
            <a:fillRect/>
          </a:stretch>
        </p:blipFill>
        <p:spPr>
          <a:xfrm rot="10800000">
            <a:off x="4536832" y="3191608"/>
            <a:ext cx="4002079" cy="3166350"/>
          </a:xfrm>
          <a:prstGeom prst="rect">
            <a:avLst/>
          </a:prstGeom>
        </p:spPr>
      </p:pic>
      <p:pic>
        <p:nvPicPr>
          <p:cNvPr id="3" name="図 2" descr="Kyocera20130717162709_00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72013" t="5735" r="11718" b="74605"/>
          <a:stretch>
            <a:fillRect/>
          </a:stretch>
        </p:blipFill>
        <p:spPr>
          <a:xfrm rot="10800000">
            <a:off x="711632" y="3357542"/>
            <a:ext cx="3587806" cy="3060843"/>
          </a:xfrm>
          <a:prstGeom prst="rect">
            <a:avLst/>
          </a:prstGeom>
        </p:spPr>
      </p:pic>
      <p:pic>
        <p:nvPicPr>
          <p:cNvPr id="5" name="図 4" descr="Kyocera20130717162709_00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53125" t="26184" r="28355" b="56640"/>
          <a:stretch>
            <a:fillRect/>
          </a:stretch>
        </p:blipFill>
        <p:spPr>
          <a:xfrm rot="10800000">
            <a:off x="4185139" y="517461"/>
            <a:ext cx="4084197" cy="2674147"/>
          </a:xfrm>
          <a:prstGeom prst="rect">
            <a:avLst/>
          </a:prstGeom>
        </p:spPr>
      </p:pic>
      <p:pic>
        <p:nvPicPr>
          <p:cNvPr id="6" name="図 5" descr="Kyocera20130717162709_00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72287" t="25351" r="11718" b="56640"/>
          <a:stretch>
            <a:fillRect/>
          </a:stretch>
        </p:blipFill>
        <p:spPr>
          <a:xfrm rot="10800000">
            <a:off x="757586" y="328510"/>
            <a:ext cx="3527421" cy="280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785786" y="428604"/>
            <a:ext cx="4643470" cy="464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500166" y="1142984"/>
            <a:ext cx="3214710" cy="3214710"/>
            <a:chOff x="1500166" y="1142984"/>
            <a:chExt cx="3214710" cy="3214710"/>
          </a:xfrm>
        </p:grpSpPr>
        <p:sp>
          <p:nvSpPr>
            <p:cNvPr id="5" name="円/楕円 4"/>
            <p:cNvSpPr/>
            <p:nvPr/>
          </p:nvSpPr>
          <p:spPr>
            <a:xfrm>
              <a:off x="1500166" y="1142984"/>
              <a:ext cx="3214710" cy="321471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endCxn id="12" idx="2"/>
            </p:cNvCxnSpPr>
            <p:nvPr/>
          </p:nvCxnSpPr>
          <p:spPr>
            <a:xfrm flipV="1">
              <a:off x="3071802" y="2786058"/>
              <a:ext cx="1643074" cy="1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右中かっこ 7"/>
            <p:cNvSpPr/>
            <p:nvPr/>
          </p:nvSpPr>
          <p:spPr>
            <a:xfrm rot="5400000">
              <a:off x="3607587" y="2250273"/>
              <a:ext cx="571504" cy="1643074"/>
            </a:xfrm>
            <a:prstGeom prst="rightBrac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500430" y="3357562"/>
              <a:ext cx="898002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4cm</a:t>
              </a:r>
              <a:endParaRPr lang="ja-JP" alt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12" name="右中かっこ 11"/>
          <p:cNvSpPr/>
          <p:nvPr/>
        </p:nvSpPr>
        <p:spPr>
          <a:xfrm rot="5400000">
            <a:off x="4786314" y="2714620"/>
            <a:ext cx="571504" cy="714380"/>
          </a:xfrm>
          <a:prstGeom prst="rightBrac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572000" y="3357562"/>
            <a:ext cx="89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3071802" y="2786058"/>
            <a:ext cx="2357454" cy="2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中かっこ 20"/>
          <p:cNvSpPr/>
          <p:nvPr/>
        </p:nvSpPr>
        <p:spPr>
          <a:xfrm rot="16200000">
            <a:off x="3964777" y="1250141"/>
            <a:ext cx="571504" cy="2357454"/>
          </a:xfrm>
          <a:prstGeom prst="rightBrac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786182" y="1500174"/>
            <a:ext cx="89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左矢印 13">
            <a:hlinkClick r:id="rId2" action="ppaction://hlinksldjump"/>
          </p:cNvPr>
          <p:cNvSpPr/>
          <p:nvPr/>
        </p:nvSpPr>
        <p:spPr>
          <a:xfrm>
            <a:off x="155276" y="138022"/>
            <a:ext cx="500332" cy="474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48316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1" grpId="1" animBg="1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Kyocera20130717162709_001.jpg"/>
          <p:cNvPicPr>
            <a:picLocks noChangeAspect="1"/>
          </p:cNvPicPr>
          <p:nvPr/>
        </p:nvPicPr>
        <p:blipFill>
          <a:blip r:embed="rId2" cstate="print"/>
          <a:srcRect l="55888" t="33965" r="32126" b="56640"/>
          <a:stretch>
            <a:fillRect/>
          </a:stretch>
        </p:blipFill>
        <p:spPr>
          <a:xfrm rot="10800000">
            <a:off x="285720" y="0"/>
            <a:ext cx="5550733" cy="3071810"/>
          </a:xfrm>
          <a:prstGeom prst="rect">
            <a:avLst/>
          </a:prstGeom>
        </p:spPr>
      </p:pic>
      <p:pic>
        <p:nvPicPr>
          <p:cNvPr id="12" name="図 11" descr="imag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3000372"/>
            <a:ext cx="2762250" cy="1419225"/>
          </a:xfrm>
          <a:prstGeom prst="rect">
            <a:avLst/>
          </a:prstGeom>
        </p:spPr>
      </p:pic>
      <p:sp>
        <p:nvSpPr>
          <p:cNvPr id="13" name="右中かっこ 12"/>
          <p:cNvSpPr/>
          <p:nvPr/>
        </p:nvSpPr>
        <p:spPr>
          <a:xfrm rot="5400000">
            <a:off x="1535885" y="2178835"/>
            <a:ext cx="571504" cy="235745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428728" y="3714752"/>
            <a:ext cx="11063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altLang="ja-JP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cm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左矢印 5">
            <a:hlinkClick r:id="rId4" action="ppaction://hlinksldjump"/>
          </p:cNvPr>
          <p:cNvSpPr/>
          <p:nvPr/>
        </p:nvSpPr>
        <p:spPr>
          <a:xfrm>
            <a:off x="155276" y="138022"/>
            <a:ext cx="500332" cy="474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28629 -0.198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85720" y="571480"/>
            <a:ext cx="4286280" cy="4286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3" name="図 52" descr="図2.png"/>
          <p:cNvPicPr>
            <a:picLocks noChangeAspect="1"/>
          </p:cNvPicPr>
          <p:nvPr/>
        </p:nvPicPr>
        <p:blipFill>
          <a:blip r:embed="rId2" cstate="print"/>
          <a:srcRect b="48413"/>
          <a:stretch>
            <a:fillRect/>
          </a:stretch>
        </p:blipFill>
        <p:spPr>
          <a:xfrm rot="10800000">
            <a:off x="269698" y="2684270"/>
            <a:ext cx="2176092" cy="1125730"/>
          </a:xfrm>
          <a:prstGeom prst="rect">
            <a:avLst/>
          </a:prstGeom>
        </p:spPr>
      </p:pic>
      <p:pic>
        <p:nvPicPr>
          <p:cNvPr id="54" name="図 53" descr="図2.png"/>
          <p:cNvPicPr>
            <a:picLocks noChangeAspect="1"/>
          </p:cNvPicPr>
          <p:nvPr/>
        </p:nvPicPr>
        <p:blipFill>
          <a:blip r:embed="rId2" cstate="print"/>
          <a:srcRect b="48413"/>
          <a:stretch>
            <a:fillRect/>
          </a:stretch>
        </p:blipFill>
        <p:spPr>
          <a:xfrm rot="10800000">
            <a:off x="2389444" y="2684269"/>
            <a:ext cx="2176092" cy="1125730"/>
          </a:xfrm>
          <a:prstGeom prst="rect">
            <a:avLst/>
          </a:prstGeom>
        </p:spPr>
      </p:pic>
      <p:pic>
        <p:nvPicPr>
          <p:cNvPr id="55" name="図 54" descr="図3.png"/>
          <p:cNvPicPr>
            <a:picLocks noChangeAspect="1"/>
          </p:cNvPicPr>
          <p:nvPr/>
        </p:nvPicPr>
        <p:blipFill>
          <a:blip r:embed="rId3" cstate="print"/>
          <a:srcRect b="44380"/>
          <a:stretch>
            <a:fillRect/>
          </a:stretch>
        </p:blipFill>
        <p:spPr>
          <a:xfrm>
            <a:off x="276583" y="2112310"/>
            <a:ext cx="1109380" cy="617035"/>
          </a:xfrm>
          <a:prstGeom prst="rect">
            <a:avLst/>
          </a:prstGeom>
        </p:spPr>
      </p:pic>
      <p:pic>
        <p:nvPicPr>
          <p:cNvPr id="56" name="図 55" descr="図3.png"/>
          <p:cNvPicPr>
            <a:picLocks noChangeAspect="1"/>
          </p:cNvPicPr>
          <p:nvPr/>
        </p:nvPicPr>
        <p:blipFill>
          <a:blip r:embed="rId3" cstate="print"/>
          <a:srcRect b="44380"/>
          <a:stretch>
            <a:fillRect/>
          </a:stretch>
        </p:blipFill>
        <p:spPr>
          <a:xfrm>
            <a:off x="1343381" y="2112309"/>
            <a:ext cx="1109380" cy="617035"/>
          </a:xfrm>
          <a:prstGeom prst="rect">
            <a:avLst/>
          </a:prstGeom>
        </p:spPr>
      </p:pic>
      <p:pic>
        <p:nvPicPr>
          <p:cNvPr id="57" name="図 56" descr="図3.png"/>
          <p:cNvPicPr>
            <a:picLocks noChangeAspect="1"/>
          </p:cNvPicPr>
          <p:nvPr/>
        </p:nvPicPr>
        <p:blipFill>
          <a:blip r:embed="rId3" cstate="print"/>
          <a:srcRect b="44380"/>
          <a:stretch>
            <a:fillRect/>
          </a:stretch>
        </p:blipFill>
        <p:spPr>
          <a:xfrm>
            <a:off x="2424035" y="2112309"/>
            <a:ext cx="1109380" cy="617035"/>
          </a:xfrm>
          <a:prstGeom prst="rect">
            <a:avLst/>
          </a:prstGeom>
        </p:spPr>
      </p:pic>
      <p:pic>
        <p:nvPicPr>
          <p:cNvPr id="58" name="図 57" descr="図3.png"/>
          <p:cNvPicPr>
            <a:picLocks noChangeAspect="1"/>
          </p:cNvPicPr>
          <p:nvPr/>
        </p:nvPicPr>
        <p:blipFill>
          <a:blip r:embed="rId3" cstate="print"/>
          <a:srcRect b="44380"/>
          <a:stretch>
            <a:fillRect/>
          </a:stretch>
        </p:blipFill>
        <p:spPr>
          <a:xfrm>
            <a:off x="3476980" y="2112309"/>
            <a:ext cx="1109380" cy="617035"/>
          </a:xfrm>
          <a:prstGeom prst="rect">
            <a:avLst/>
          </a:prstGeom>
        </p:spPr>
      </p:pic>
      <p:sp>
        <p:nvSpPr>
          <p:cNvPr id="9" name="左矢印 8">
            <a:hlinkClick r:id="rId4" action="ppaction://hlinksldjump"/>
          </p:cNvPr>
          <p:cNvSpPr/>
          <p:nvPr/>
        </p:nvSpPr>
        <p:spPr>
          <a:xfrm>
            <a:off x="155276" y="138022"/>
            <a:ext cx="500332" cy="474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98764" y="5128644"/>
            <a:ext cx="23572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●から</a:t>
            </a:r>
            <a:endParaRPr lang="ja-JP" alt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43201" y="5128644"/>
            <a:ext cx="22919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○３つを</a:t>
            </a:r>
            <a:endParaRPr lang="ja-JP" alt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13268" y="5103397"/>
            <a:ext cx="31232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引けばいい</a:t>
            </a:r>
            <a:endParaRPr lang="ja-JP" alt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72063E-6 L 0.64271 -0.05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27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2063E-6 L 0.41337 -0.209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-10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012E-6 L 0.50712 -0.148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-74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012E-6 L 0.38888 -0.06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4" y="-3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012E-6 L 0.2632 0.04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0" y="205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012E-6 L 0.14809 0.127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6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6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"/>
                            </p:stCondLst>
                            <p:childTnLst>
                              <p:par>
                                <p:cTn id="53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Kyocera20130717162709_001.jpg"/>
          <p:cNvPicPr>
            <a:picLocks noChangeAspect="1"/>
          </p:cNvPicPr>
          <p:nvPr/>
        </p:nvPicPr>
        <p:blipFill>
          <a:blip r:embed="rId2" cstate="print"/>
          <a:srcRect l="55910" t="7515" r="30614" b="74278"/>
          <a:stretch>
            <a:fillRect/>
          </a:stretch>
        </p:blipFill>
        <p:spPr>
          <a:xfrm rot="10800000">
            <a:off x="350520" y="472440"/>
            <a:ext cx="2971800" cy="283464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809984" y="803527"/>
            <a:ext cx="2424921" cy="2422751"/>
            <a:chOff x="4562475" y="1950842"/>
            <a:chExt cx="1490730" cy="1501971"/>
          </a:xfrm>
        </p:grpSpPr>
        <p:pic>
          <p:nvPicPr>
            <p:cNvPr id="4" name="図 3" descr="図1.png"/>
            <p:cNvPicPr>
              <a:picLocks noChangeAspect="1"/>
            </p:cNvPicPr>
            <p:nvPr/>
          </p:nvPicPr>
          <p:blipFill>
            <a:blip r:embed="rId3" cstate="print"/>
            <a:srcRect l="49709" b="49854"/>
            <a:stretch>
              <a:fillRect/>
            </a:stretch>
          </p:blipFill>
          <p:spPr>
            <a:xfrm>
              <a:off x="4563374" y="1950842"/>
              <a:ext cx="1489831" cy="1482471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>
            <a:xfrm>
              <a:off x="4562475" y="1962150"/>
              <a:ext cx="9525" cy="1490663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4572000" y="3443288"/>
              <a:ext cx="1466850" cy="4762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直角三角形 15"/>
          <p:cNvSpPr/>
          <p:nvPr/>
        </p:nvSpPr>
        <p:spPr>
          <a:xfrm>
            <a:off x="828136" y="3881887"/>
            <a:ext cx="2372264" cy="2355011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図2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2311" y="3832698"/>
            <a:ext cx="2444294" cy="2401626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3735236" y="3476294"/>
            <a:ext cx="43613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これを２つつなげると</a:t>
            </a:r>
            <a:endParaRPr lang="ja-JP" alt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8" name="図 27" descr="図2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779178" y="3884456"/>
            <a:ext cx="2444294" cy="2401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00087 0.4425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Kyocera20130717162709_001.jpg"/>
          <p:cNvPicPr>
            <a:picLocks noChangeAspect="1"/>
          </p:cNvPicPr>
          <p:nvPr/>
        </p:nvPicPr>
        <p:blipFill>
          <a:blip r:embed="rId2" cstate="print"/>
          <a:srcRect l="55910" t="7515" r="30614" b="74278"/>
          <a:stretch>
            <a:fillRect/>
          </a:stretch>
        </p:blipFill>
        <p:spPr>
          <a:xfrm rot="10800000">
            <a:off x="350520" y="472440"/>
            <a:ext cx="2971800" cy="2834640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794190" y="794901"/>
            <a:ext cx="2423458" cy="2414125"/>
            <a:chOff x="6461744" y="751769"/>
            <a:chExt cx="2423458" cy="2414125"/>
          </a:xfrm>
        </p:grpSpPr>
        <p:pic>
          <p:nvPicPr>
            <p:cNvPr id="12" name="図 11" descr="図1.png"/>
            <p:cNvPicPr>
              <a:picLocks noChangeAspect="1"/>
            </p:cNvPicPr>
            <p:nvPr/>
          </p:nvPicPr>
          <p:blipFill>
            <a:blip r:embed="rId3" cstate="print"/>
            <a:srcRect l="49709" b="49854"/>
            <a:stretch>
              <a:fillRect/>
            </a:stretch>
          </p:blipFill>
          <p:spPr>
            <a:xfrm>
              <a:off x="6461744" y="751769"/>
              <a:ext cx="2423458" cy="2391296"/>
            </a:xfrm>
            <a:prstGeom prst="rect">
              <a:avLst/>
            </a:prstGeom>
          </p:spPr>
        </p:pic>
        <p:cxnSp>
          <p:nvCxnSpPr>
            <p:cNvPr id="13" name="直線コネクタ 12"/>
            <p:cNvCxnSpPr/>
            <p:nvPr/>
          </p:nvCxnSpPr>
          <p:spPr>
            <a:xfrm>
              <a:off x="6468909" y="761384"/>
              <a:ext cx="15494" cy="240451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6484403" y="3150530"/>
              <a:ext cx="2386076" cy="7681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 rot="16200000">
            <a:off x="4201624" y="794902"/>
            <a:ext cx="2423458" cy="2414125"/>
            <a:chOff x="6461744" y="751769"/>
            <a:chExt cx="2423458" cy="2414125"/>
          </a:xfrm>
        </p:grpSpPr>
        <p:pic>
          <p:nvPicPr>
            <p:cNvPr id="23" name="図 22" descr="図1.png"/>
            <p:cNvPicPr>
              <a:picLocks noChangeAspect="1"/>
            </p:cNvPicPr>
            <p:nvPr/>
          </p:nvPicPr>
          <p:blipFill>
            <a:blip r:embed="rId3" cstate="print"/>
            <a:srcRect l="49709" b="49854"/>
            <a:stretch>
              <a:fillRect/>
            </a:stretch>
          </p:blipFill>
          <p:spPr>
            <a:xfrm>
              <a:off x="6461744" y="751769"/>
              <a:ext cx="2423458" cy="2391296"/>
            </a:xfrm>
            <a:prstGeom prst="rect">
              <a:avLst/>
            </a:prstGeom>
          </p:spPr>
        </p:pic>
        <p:cxnSp>
          <p:nvCxnSpPr>
            <p:cNvPr id="24" name="直線コネクタ 23"/>
            <p:cNvCxnSpPr/>
            <p:nvPr/>
          </p:nvCxnSpPr>
          <p:spPr>
            <a:xfrm>
              <a:off x="6468909" y="761384"/>
              <a:ext cx="15494" cy="240451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H="1">
              <a:off x="6484403" y="3150530"/>
              <a:ext cx="2386076" cy="7681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直角三角形 28"/>
          <p:cNvSpPr/>
          <p:nvPr/>
        </p:nvSpPr>
        <p:spPr>
          <a:xfrm>
            <a:off x="6616460" y="810883"/>
            <a:ext cx="2363638" cy="235501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6200000">
            <a:off x="4244199" y="819509"/>
            <a:ext cx="2363638" cy="235501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0" y="3493547"/>
            <a:ext cx="46458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この三角形をつなげると</a:t>
            </a:r>
            <a:r>
              <a:rPr lang="en-US" altLang="ja-JP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</a:t>
            </a:r>
            <a:endParaRPr lang="ja-JP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88968" y="3502173"/>
            <a:ext cx="25298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ということは</a:t>
            </a:r>
            <a:r>
              <a:rPr lang="en-US" altLang="ja-JP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ja-JP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789666" y="3519425"/>
            <a:ext cx="928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から</a:t>
            </a:r>
            <a:endParaRPr lang="ja-JP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81054" y="3536678"/>
            <a:ext cx="41456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を引けばいいのだ！！</a:t>
            </a:r>
            <a:endParaRPr lang="ja-JP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左矢印 17">
            <a:hlinkClick r:id="rId4" action="ppaction://hlinksldjump"/>
          </p:cNvPr>
          <p:cNvSpPr/>
          <p:nvPr/>
        </p:nvSpPr>
        <p:spPr>
          <a:xfrm>
            <a:off x="155276" y="138022"/>
            <a:ext cx="500332" cy="474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63681 1.85185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00191 0.498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4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208 L -0.2559 0.500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1" grpId="0"/>
      <p:bldP spid="31" grpId="1"/>
      <p:bldP spid="32" grpId="0"/>
      <p:bldP spid="32" grpId="1"/>
      <p:bldP spid="41" grpId="0"/>
      <p:bldP spid="41" grpId="1"/>
      <p:bldP spid="4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38</Words>
  <Application>Microsoft Office PowerPoint</Application>
  <PresentationFormat>画面に合わせる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YOSHIDA</dc:creator>
  <cp:lastModifiedBy> </cp:lastModifiedBy>
  <cp:revision>25</cp:revision>
  <dcterms:created xsi:type="dcterms:W3CDTF">2013-07-17T07:27:16Z</dcterms:created>
  <dcterms:modified xsi:type="dcterms:W3CDTF">2013-07-19T08:20:14Z</dcterms:modified>
</cp:coreProperties>
</file>